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7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46" r:id="rId86"/>
    <p:sldId id="347" r:id="rId87"/>
    <p:sldId id="348" r:id="rId88"/>
    <p:sldId id="349" r:id="rId89"/>
    <p:sldId id="350" r:id="rId90"/>
    <p:sldId id="351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69" r:id="rId108"/>
    <p:sldId id="370" r:id="rId109"/>
    <p:sldId id="371" r:id="rId110"/>
    <p:sldId id="372" r:id="rId111"/>
    <p:sldId id="373" r:id="rId112"/>
    <p:sldId id="374" r:id="rId113"/>
    <p:sldId id="375" r:id="rId114"/>
    <p:sldId id="376" r:id="rId115"/>
    <p:sldId id="377" r:id="rId116"/>
    <p:sldId id="378" r:id="rId117"/>
    <p:sldId id="379" r:id="rId118"/>
    <p:sldId id="380" r:id="rId119"/>
    <p:sldId id="381" r:id="rId120"/>
    <p:sldId id="382" r:id="rId121"/>
    <p:sldId id="383" r:id="rId122"/>
    <p:sldId id="384" r:id="rId123"/>
    <p:sldId id="385" r:id="rId124"/>
    <p:sldId id="386" r:id="rId125"/>
    <p:sldId id="387" r:id="rId126"/>
    <p:sldId id="388" r:id="rId127"/>
    <p:sldId id="389" r:id="rId128"/>
    <p:sldId id="390" r:id="rId129"/>
    <p:sldId id="391" r:id="rId130"/>
    <p:sldId id="392" r:id="rId131"/>
    <p:sldId id="393" r:id="rId132"/>
    <p:sldId id="394" r:id="rId133"/>
    <p:sldId id="395" r:id="rId134"/>
    <p:sldId id="396" r:id="rId135"/>
    <p:sldId id="397" r:id="rId136"/>
    <p:sldId id="398" r:id="rId137"/>
    <p:sldId id="399" r:id="rId138"/>
    <p:sldId id="402" r:id="rId139"/>
    <p:sldId id="401" r:id="rId140"/>
    <p:sldId id="403" r:id="rId141"/>
    <p:sldId id="404" r:id="rId142"/>
    <p:sldId id="405" r:id="rId143"/>
    <p:sldId id="406" r:id="rId144"/>
    <p:sldId id="407" r:id="rId145"/>
    <p:sldId id="408" r:id="rId146"/>
    <p:sldId id="409" r:id="rId147"/>
    <p:sldId id="410" r:id="rId148"/>
    <p:sldId id="411" r:id="rId149"/>
    <p:sldId id="412" r:id="rId150"/>
    <p:sldId id="413" r:id="rId151"/>
    <p:sldId id="414" r:id="rId152"/>
    <p:sldId id="415" r:id="rId153"/>
    <p:sldId id="416" r:id="rId154"/>
    <p:sldId id="417" r:id="rId155"/>
    <p:sldId id="418" r:id="rId156"/>
    <p:sldId id="419" r:id="rId157"/>
    <p:sldId id="420" r:id="rId158"/>
    <p:sldId id="421" r:id="rId159"/>
    <p:sldId id="422" r:id="rId160"/>
    <p:sldId id="423" r:id="rId161"/>
    <p:sldId id="424" r:id="rId162"/>
    <p:sldId id="425" r:id="rId163"/>
    <p:sldId id="428" r:id="rId164"/>
    <p:sldId id="427" r:id="rId165"/>
    <p:sldId id="429" r:id="rId16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9" autoAdjust="0"/>
    <p:restoredTop sz="94700" autoAdjust="0"/>
  </p:normalViewPr>
  <p:slideViewPr>
    <p:cSldViewPr>
      <p:cViewPr varScale="1">
        <p:scale>
          <a:sx n="90" d="100"/>
          <a:sy n="90" d="100"/>
        </p:scale>
        <p:origin x="102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54" Type="http://schemas.openxmlformats.org/officeDocument/2006/relationships/slide" Target="slides/slide152.xml"/><Relationship Id="rId159" Type="http://schemas.openxmlformats.org/officeDocument/2006/relationships/slide" Target="slides/slide157.xml"/><Relationship Id="rId170" Type="http://schemas.openxmlformats.org/officeDocument/2006/relationships/theme" Target="theme/theme1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slide" Target="slides/slide142.xml"/><Relationship Id="rId149" Type="http://schemas.openxmlformats.org/officeDocument/2006/relationships/slide" Target="slides/slide14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160" Type="http://schemas.openxmlformats.org/officeDocument/2006/relationships/slide" Target="slides/slide158.xml"/><Relationship Id="rId165" Type="http://schemas.openxmlformats.org/officeDocument/2006/relationships/slide" Target="slides/slide16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50" Type="http://schemas.openxmlformats.org/officeDocument/2006/relationships/slide" Target="slides/slide148.xml"/><Relationship Id="rId155" Type="http://schemas.openxmlformats.org/officeDocument/2006/relationships/slide" Target="slides/slide153.xml"/><Relationship Id="rId171" Type="http://schemas.openxmlformats.org/officeDocument/2006/relationships/tableStyles" Target="tableStyles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40" Type="http://schemas.openxmlformats.org/officeDocument/2006/relationships/slide" Target="slides/slide138.xml"/><Relationship Id="rId145" Type="http://schemas.openxmlformats.org/officeDocument/2006/relationships/slide" Target="slides/slide143.xml"/><Relationship Id="rId161" Type="http://schemas.openxmlformats.org/officeDocument/2006/relationships/slide" Target="slides/slide159.xml"/><Relationship Id="rId166" Type="http://schemas.openxmlformats.org/officeDocument/2006/relationships/slide" Target="slides/slide16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slide" Target="slides/slide141.xml"/><Relationship Id="rId148" Type="http://schemas.openxmlformats.org/officeDocument/2006/relationships/slide" Target="slides/slide146.xml"/><Relationship Id="rId151" Type="http://schemas.openxmlformats.org/officeDocument/2006/relationships/slide" Target="slides/slide149.xml"/><Relationship Id="rId156" Type="http://schemas.openxmlformats.org/officeDocument/2006/relationships/slide" Target="slides/slide154.xml"/><Relationship Id="rId164" Type="http://schemas.openxmlformats.org/officeDocument/2006/relationships/slide" Target="slides/slide162.xml"/><Relationship Id="rId16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slide" Target="slides/slide139.xml"/><Relationship Id="rId146" Type="http://schemas.openxmlformats.org/officeDocument/2006/relationships/slide" Target="slides/slide144.xml"/><Relationship Id="rId167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162" Type="http://schemas.openxmlformats.org/officeDocument/2006/relationships/slide" Target="slides/slide16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157" Type="http://schemas.openxmlformats.org/officeDocument/2006/relationships/slide" Target="slides/slide15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52" Type="http://schemas.openxmlformats.org/officeDocument/2006/relationships/slide" Target="slides/slide15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147" Type="http://schemas.openxmlformats.org/officeDocument/2006/relationships/slide" Target="slides/slide145.xml"/><Relationship Id="rId16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slide" Target="slides/slide140.xml"/><Relationship Id="rId163" Type="http://schemas.openxmlformats.org/officeDocument/2006/relationships/slide" Target="slides/slide161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slide" Target="slides/slide114.xml"/><Relationship Id="rId137" Type="http://schemas.openxmlformats.org/officeDocument/2006/relationships/slide" Target="slides/slide135.xml"/><Relationship Id="rId158" Type="http://schemas.openxmlformats.org/officeDocument/2006/relationships/slide" Target="slides/slide156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53" Type="http://schemas.openxmlformats.org/officeDocument/2006/relationships/slide" Target="slides/slide1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安排</a:t>
            </a:r>
            <a:endParaRPr lang="ko-KR" altLang="en-US" sz="25000" dirty="0">
              <a:ln>
                <a:prstDash val="solid"/>
              </a:ln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bǐ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shàng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5755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公园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87333448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gōngyuán</a:t>
            </a:r>
            <a:endParaRPr lang="ko-KR" altLang="en-US" sz="1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740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里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59334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li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3268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花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63360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huā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7646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重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1430798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9500" dirty="0" err="1">
                <a:ln>
                  <a:prstDash val="solid"/>
                </a:ln>
                <a:latin typeface="sasung" pitchFamily="2" charset="0"/>
                <a:ea typeface="+mn-ea"/>
              </a:rPr>
              <a:t>chóng</a:t>
            </a:r>
            <a:r>
              <a:rPr lang="en-US" altLang="ko-KR" sz="9500" dirty="0">
                <a:ln>
                  <a:prstDash val="solid"/>
                </a:ln>
                <a:latin typeface="sasung" pitchFamily="2" charset="0"/>
                <a:ea typeface="+mn-ea"/>
              </a:rPr>
              <a:t>/</a:t>
            </a:r>
            <a:r>
              <a:rPr lang="en-US" altLang="ko-KR" sz="9500" dirty="0" err="1">
                <a:latin typeface="sasung" pitchFamily="2" charset="0"/>
              </a:rPr>
              <a:t>zhòng</a:t>
            </a:r>
            <a:endParaRPr lang="ko-KR" altLang="en-US" sz="9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38309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还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91926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听说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</a:rPr>
              <a:t>h</a:t>
            </a:r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ái</a:t>
            </a:r>
            <a:r>
              <a:rPr lang="en-US" altLang="ko-KR" sz="14000" dirty="0">
                <a:ln>
                  <a:prstDash val="solid"/>
                </a:ln>
                <a:latin typeface="sasung" pitchFamily="2" charset="0"/>
                <a:ea typeface="+mn-ea"/>
              </a:rPr>
              <a:t>/</a:t>
            </a:r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huán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7311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只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2496210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</a:rPr>
              <a:t>z</a:t>
            </a:r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hī</a:t>
            </a:r>
            <a:r>
              <a:rPr lang="en-US" altLang="ko-KR" sz="16000" dirty="0">
                <a:ln>
                  <a:prstDash val="solid"/>
                </a:ln>
                <a:latin typeface="sasung" pitchFamily="2" charset="0"/>
                <a:ea typeface="+mn-ea"/>
              </a:rPr>
              <a:t>/</a:t>
            </a:r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zhǐ</a:t>
            </a:r>
            <a:r>
              <a:rPr lang="en-US" altLang="ko-KR" sz="16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4565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空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37123484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</a:rPr>
              <a:t>kōng</a:t>
            </a:r>
            <a:r>
              <a:rPr lang="en-US" altLang="ko-KR" sz="12000" dirty="0">
                <a:ln>
                  <a:prstDash val="solid"/>
                </a:ln>
                <a:latin typeface="sasung" pitchFamily="2" charset="0"/>
                <a:ea typeface="+mn-ea"/>
              </a:rPr>
              <a:t>/</a:t>
            </a:r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kòng</a:t>
            </a:r>
            <a:r>
              <a:rPr lang="en-US" altLang="ko-KR" sz="17000" dirty="0">
                <a:ln>
                  <a:prstDash val="solid"/>
                </a:ln>
                <a:latin typeface="sasung" pitchFamily="2" charset="0"/>
                <a:ea typeface="+mn-ea"/>
              </a:rPr>
              <a:t>  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5920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长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7440656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9500" dirty="0" err="1">
                <a:ln>
                  <a:prstDash val="solid"/>
                </a:ln>
                <a:latin typeface="sasung" pitchFamily="2" charset="0"/>
                <a:ea typeface="+mn-ea"/>
              </a:rPr>
              <a:t>cháng</a:t>
            </a:r>
            <a:r>
              <a:rPr lang="en-US" altLang="ko-KR" sz="9500" dirty="0">
                <a:ln>
                  <a:prstDash val="solid"/>
                </a:ln>
                <a:latin typeface="sasung" pitchFamily="2" charset="0"/>
                <a:ea typeface="+mn-ea"/>
              </a:rPr>
              <a:t>/</a:t>
            </a:r>
            <a:r>
              <a:rPr lang="en-US" altLang="ko-KR" sz="9500" dirty="0" err="1">
                <a:ln>
                  <a:prstDash val="solid"/>
                </a:ln>
                <a:latin typeface="sasung" pitchFamily="2" charset="0"/>
                <a:ea typeface="+mn-ea"/>
              </a:rPr>
              <a:t>zhǎng</a:t>
            </a:r>
            <a:endParaRPr lang="ko-KR" altLang="en-US" sz="9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1085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数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6314003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</a:rPr>
              <a:t>s</a:t>
            </a:r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hǔ</a:t>
            </a:r>
            <a:r>
              <a:rPr lang="en-US" altLang="ko-KR" sz="15500" dirty="0">
                <a:ln>
                  <a:prstDash val="solid"/>
                </a:ln>
                <a:latin typeface="sasung" pitchFamily="2" charset="0"/>
                <a:ea typeface="+mn-ea"/>
              </a:rPr>
              <a:t>/</a:t>
            </a:r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shù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55646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当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840882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tīngshuō</a:t>
            </a:r>
            <a:endParaRPr lang="en-US" altLang="ko-KR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500" dirty="0" err="1">
                <a:ln>
                  <a:prstDash val="solid"/>
                </a:ln>
                <a:latin typeface="sasung" pitchFamily="2" charset="0"/>
              </a:rPr>
              <a:t>d</a:t>
            </a:r>
            <a:r>
              <a:rPr lang="en-US" altLang="ko-KR" sz="11500" dirty="0" err="1">
                <a:ln>
                  <a:prstDash val="solid"/>
                </a:ln>
                <a:latin typeface="sasung" pitchFamily="2" charset="0"/>
                <a:ea typeface="+mn-ea"/>
              </a:rPr>
              <a:t>āng</a:t>
            </a:r>
            <a:r>
              <a:rPr lang="en-US" altLang="ko-KR" sz="11500" dirty="0">
                <a:ln>
                  <a:prstDash val="solid"/>
                </a:ln>
                <a:latin typeface="sasung" pitchFamily="2" charset="0"/>
                <a:ea typeface="+mn-ea"/>
              </a:rPr>
              <a:t>/</a:t>
            </a:r>
            <a:r>
              <a:rPr lang="en-US" altLang="ko-KR" sz="11500" dirty="0" err="1">
                <a:ln>
                  <a:prstDash val="solid"/>
                </a:ln>
                <a:latin typeface="sasung" pitchFamily="2" charset="0"/>
                <a:ea typeface="+mn-ea"/>
              </a:rPr>
              <a:t>dàng</a:t>
            </a:r>
            <a:r>
              <a:rPr lang="en-US" altLang="ko-KR" sz="115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1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3658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过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33130462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</a:rPr>
              <a:t>g</a:t>
            </a:r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uò</a:t>
            </a:r>
            <a:r>
              <a:rPr lang="en-US" altLang="ko-KR" sz="15000" dirty="0">
                <a:ln>
                  <a:prstDash val="solid"/>
                </a:ln>
                <a:latin typeface="sasung" pitchFamily="2" charset="0"/>
                <a:ea typeface="+mn-ea"/>
              </a:rPr>
              <a:t>/</a:t>
            </a:r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guo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29002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得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7406845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>
                <a:ln>
                  <a:prstDash val="solid"/>
                </a:ln>
                <a:latin typeface="sasung" pitchFamily="2" charset="0"/>
                <a:ea typeface="+mn-ea"/>
              </a:rPr>
              <a:t>de/</a:t>
            </a:r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dé</a:t>
            </a:r>
            <a:r>
              <a:rPr lang="en-US" altLang="ko-KR" sz="13500" dirty="0">
                <a:ln>
                  <a:prstDash val="solid"/>
                </a:ln>
                <a:latin typeface="sasung" pitchFamily="2" charset="0"/>
                <a:ea typeface="+mn-ea"/>
              </a:rPr>
              <a:t>/</a:t>
            </a:r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děi</a:t>
            </a:r>
            <a:endParaRPr lang="ko-KR" altLang="en-US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660817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分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643103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fēn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42394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绿茶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864244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lǜchá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976807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电视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695898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挺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diànshì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34791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懂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404191252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dǒng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740010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行李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215072268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xíngli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584348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香蕉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82150798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xiāngjiāo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33053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还是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34463682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háishi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33053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中午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519207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tǐng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zhōngwǔ</a:t>
            </a:r>
            <a:endParaRPr lang="ko-KR" altLang="en-US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929092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餐厅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50649886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cāntīng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131915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包子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9245287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bāozi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324535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馒头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933801820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mántou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793678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动物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43315236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dòngwù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096508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苹果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3014555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厉害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píngguǒ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947423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卖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680852423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mài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341302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戴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87899795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dài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627139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为什么 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1087512471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1000" dirty="0" err="1">
                <a:ln>
                  <a:prstDash val="solid"/>
                </a:ln>
                <a:latin typeface="sasung" pitchFamily="2" charset="0"/>
                <a:ea typeface="+mn-ea"/>
              </a:rPr>
              <a:t>wèishénme</a:t>
            </a:r>
            <a:endParaRPr lang="ko-KR" altLang="en-US" sz="11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541431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笑</a:t>
            </a:r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2572109622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xiào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102044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号码</a:t>
            </a:r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3510492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lìhai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hàomǎ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723405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前天</a:t>
            </a:r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3532063499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000" dirty="0" err="1">
                <a:ln>
                  <a:prstDash val="solid"/>
                </a:ln>
                <a:latin typeface="sasung" pitchFamily="2" charset="0"/>
                <a:ea typeface="+mn-ea"/>
              </a:rPr>
              <a:t>qiántiān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879741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堵车</a:t>
            </a:r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1251805647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dǔchē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549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啊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a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可是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ānpái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kěshì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得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de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不错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búcuò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书法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shūfǎ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课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kè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表演</a:t>
            </a:r>
            <a:endParaRPr lang="en-US" altLang="ko-KR" sz="25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参加</a:t>
            </a:r>
            <a:endParaRPr lang="ko-KR" altLang="en-US" sz="25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biǎoyǎn</a:t>
            </a:r>
            <a:r>
              <a:rPr lang="en-US" altLang="ko-KR" sz="16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周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zhōu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更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gèng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丰富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fēngfù</a:t>
            </a:r>
            <a:endParaRPr lang="en-US" altLang="ko-KR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有的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yǒude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朋友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100" dirty="0" err="1">
                <a:latin typeface="sasung" pitchFamily="2" charset="0"/>
              </a:rPr>
              <a:t>cānjiā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591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péngyou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尝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cháng</a:t>
            </a:r>
            <a:endParaRPr lang="en-US" altLang="ko-KR" sz="19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美食</a:t>
            </a:r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měishí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一边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83671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yìbiān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聊天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liáotiān</a:t>
            </a:r>
            <a:endParaRPr lang="en-US" altLang="ko-KR" sz="17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爬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跟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pá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山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shān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年轻人</a:t>
            </a:r>
            <a:endParaRPr lang="en-US" altLang="ko-KR" sz="185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500" dirty="0" err="1">
                <a:ln>
                  <a:prstDash val="solid"/>
                </a:ln>
                <a:latin typeface="sasung" pitchFamily="2" charset="0"/>
                <a:ea typeface="+mn-ea"/>
              </a:rPr>
              <a:t>niánqīngrén</a:t>
            </a:r>
            <a:r>
              <a:rPr lang="en-US" altLang="ko-KR" sz="1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1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约会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yuēhuì</a:t>
            </a:r>
            <a:endParaRPr lang="en-US" altLang="ko-KR" sz="16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学校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xuéxiào</a:t>
            </a:r>
            <a:endParaRPr lang="en-US" altLang="ko-KR" sz="1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举办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gēn</a:t>
            </a:r>
            <a:r>
              <a:rPr lang="en-US" altLang="ko-KR" sz="2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jǔbàn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积极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jījí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</a:rPr>
              <a:t> 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参赛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cānsài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</a:rPr>
              <a:t> 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对象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duìxiàng</a:t>
            </a:r>
            <a:endParaRPr lang="en-US" altLang="ko-KR" sz="14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学生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xuésh</a:t>
            </a:r>
            <a:r>
              <a:rPr lang="en-US" altLang="ko-KR" sz="12000" dirty="0" err="1">
                <a:ln>
                  <a:prstDash val="solid"/>
                </a:ln>
                <a:latin typeface="sasung" pitchFamily="2" charset="0"/>
              </a:rPr>
              <a:t>ē</a:t>
            </a:r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ng</a:t>
            </a:r>
            <a:endParaRPr lang="en-US" altLang="ko-KR" sz="1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日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哪个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9540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rì</a:t>
            </a:r>
            <a:endParaRPr lang="ko-KR" altLang="en-US" sz="22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地点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dìdiǎn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体育馆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tǐyùguǎn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方式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fāngshì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网站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8714502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000" dirty="0" err="1">
                <a:ln>
                  <a:prstDash val="solid"/>
                </a:ln>
                <a:latin typeface="sasung" pitchFamily="2" charset="0"/>
                <a:ea typeface="+mn-ea"/>
              </a:rPr>
              <a:t>wǎngzhàn</a:t>
            </a:r>
            <a:endParaRPr lang="ko-KR" altLang="en-US" sz="1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9699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这个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7903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nǎge</a:t>
            </a:r>
            <a:r>
              <a:rPr lang="en-US" altLang="ko-KR" sz="12500" dirty="0">
                <a:latin typeface="sasung" pitchFamily="2" charset="0"/>
              </a:rPr>
              <a:t> </a:t>
            </a:r>
            <a:endParaRPr lang="ko-KR" altLang="en-US" sz="12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zhège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145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4000" b="1" dirty="0">
                <a:ln>
                  <a:prstDash val="solid"/>
                </a:ln>
                <a:latin typeface="+mn-ea"/>
                <a:ea typeface="+mn-ea"/>
              </a:rPr>
              <a:t>什么时候</a:t>
            </a:r>
            <a:endParaRPr lang="ko-KR" altLang="en-US" sz="14000" b="1" dirty="0"/>
          </a:p>
        </p:txBody>
      </p:sp>
    </p:spTree>
    <p:extLst>
      <p:ext uri="{BB962C8B-B14F-4D97-AF65-F5344CB8AC3E}">
        <p14:creationId xmlns:p14="http://schemas.microsoft.com/office/powerpoint/2010/main" val="213307633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8800" dirty="0" err="1">
                <a:ln>
                  <a:prstDash val="solid"/>
                </a:ln>
                <a:latin typeface="sasung" pitchFamily="2" charset="0"/>
                <a:ea typeface="+mn-ea"/>
              </a:rPr>
              <a:t>Shénme</a:t>
            </a:r>
            <a:r>
              <a:rPr lang="en-US" altLang="ko-KR" sz="88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r>
              <a:rPr lang="en-US" altLang="ko-KR" sz="8800" dirty="0" err="1">
                <a:ln>
                  <a:prstDash val="solid"/>
                </a:ln>
                <a:latin typeface="sasung" pitchFamily="2" charset="0"/>
                <a:ea typeface="+mn-ea"/>
              </a:rPr>
              <a:t>shíhou</a:t>
            </a:r>
            <a:r>
              <a:rPr lang="en-US" altLang="ko-KR" sz="88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88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094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玩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0937760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wán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0160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开心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9079198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7516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kāix</a:t>
            </a:r>
            <a:r>
              <a:rPr lang="en-US" altLang="ko-KR" sz="17000" dirty="0" err="1">
                <a:ln>
                  <a:prstDash val="solid"/>
                </a:ln>
                <a:latin typeface="sasung"/>
                <a:ea typeface="+mn-ea"/>
              </a:rPr>
              <a:t>ī</a:t>
            </a:r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n</a:t>
            </a:r>
            <a:r>
              <a:rPr lang="en-US" altLang="ko-KR" sz="135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3333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汉语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0186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Hànyǔ</a:t>
            </a:r>
            <a:r>
              <a:rPr lang="en-US" altLang="ko-KR" sz="18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8680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流利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0948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比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liúlì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562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不要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52036722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búyào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1398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走路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7851969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zǒulù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2919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报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72873062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bào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5149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操场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24068276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31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cāochǎng</a:t>
            </a:r>
            <a:endParaRPr lang="ko-KR" altLang="en-US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4154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上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053466246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각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241</Words>
  <Application>Microsoft Office PowerPoint</Application>
  <PresentationFormat>화면 슬라이드 쇼(4:3)</PresentationFormat>
  <Paragraphs>164</Paragraphs>
  <Slides>164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164</vt:i4>
      </vt:variant>
    </vt:vector>
  </HeadingPairs>
  <TitlesOfParts>
    <vt:vector size="170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102</cp:revision>
  <dcterms:created xsi:type="dcterms:W3CDTF">2017-07-04T02:57:39Z</dcterms:created>
  <dcterms:modified xsi:type="dcterms:W3CDTF">2022-01-25T02:53:32Z</dcterms:modified>
</cp:coreProperties>
</file>